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39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2" r:id="rId77"/>
    <p:sldId id="331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04" autoAdjust="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199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640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173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64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98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91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79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7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35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13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620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03.10.2019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46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1650"/>
            <a:ext cx="6586479" cy="6577710"/>
          </a:xfrm>
        </p:spPr>
      </p:pic>
      <p:sp>
        <p:nvSpPr>
          <p:cNvPr id="5" name="Metin kutusu 4"/>
          <p:cNvSpPr txBox="1"/>
          <p:nvPr/>
        </p:nvSpPr>
        <p:spPr>
          <a:xfrm>
            <a:off x="539552" y="0"/>
            <a:ext cx="836960" cy="6858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tr-TR" sz="4000" b="1" dirty="0" smtClean="0">
                <a:latin typeface="TheNovice" panose="02000503000000000000" pitchFamily="2" charset="-94"/>
              </a:rPr>
              <a:t>OKULUMUZA</a:t>
            </a:r>
            <a:r>
              <a:rPr lang="tr-TR" sz="2800" b="1" dirty="0" smtClean="0">
                <a:latin typeface="TheNovice" panose="02000503000000000000" pitchFamily="2" charset="-94"/>
              </a:rPr>
              <a:t> </a:t>
            </a:r>
            <a:endParaRPr lang="tr-TR" sz="2800" b="1" dirty="0">
              <a:latin typeface="TheNovice" panose="02000503000000000000" pitchFamily="2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380312" y="0"/>
            <a:ext cx="771750" cy="6858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tr-TR" sz="3600" b="1" dirty="0" smtClean="0">
                <a:latin typeface="TheNovice" panose="02000503000000000000" pitchFamily="2" charset="-94"/>
              </a:rPr>
              <a:t>HOŞGELDİNİZ</a:t>
            </a:r>
            <a:r>
              <a:rPr lang="tr-TR" sz="2400" b="1" dirty="0" smtClean="0">
                <a:latin typeface="TheNovice" panose="02000503000000000000" pitchFamily="2" charset="-94"/>
              </a:rPr>
              <a:t> </a:t>
            </a:r>
            <a:endParaRPr lang="tr-TR" sz="2400" b="1" dirty="0">
              <a:latin typeface="TheNovice" panose="02000503000000000000" pitchFamily="2" charset="-94"/>
            </a:endParaRPr>
          </a:p>
        </p:txBody>
      </p:sp>
      <p:pic>
        <p:nvPicPr>
          <p:cNvPr id="12" name="0000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3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472608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KONFERANS SALONUMUZ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130570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ÖĞRETMENLER ODASI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28769"/>
            <a:ext cx="8280920" cy="4660471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SPOR MÜSABAKALARINDAKİ DERECELERİMİZ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8680"/>
            <a:ext cx="8208912" cy="5544301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1"/>
            <a:ext cx="8242862" cy="5472608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GELENEKSEL BİLGİ YARIŞMAMIZ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544616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35554"/>
            <a:ext cx="8280920" cy="5385734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208912" cy="4824536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462068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92696"/>
            <a:ext cx="8251953" cy="4896544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KOMPOZİSYON YARIŞMASI ÖDÜL TÖRENİ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5520613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tr-TR" dirty="0" smtClean="0"/>
              <a:t>DİL SOKAKLARIMIZ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696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208912" cy="5610407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ŞİFREBUL YARIŞMASI ÖDÜL TÖRENİ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20688"/>
            <a:ext cx="8280920" cy="5433468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ORATORYO EKİBİMİZ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8808"/>
            <a:ext cx="8208912" cy="5546562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ŞAMPİYON FUTBOL TAKIMIMIZ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08911" cy="5577483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KUR’AN-I KERİM’İ GÜZEL OKUMA YARIŞMAMIZ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1" cy="5505475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08911" cy="5505475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472608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tr-TR" dirty="0" smtClean="0"/>
              <a:t>EV ZİYARETLERİMİZ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08912" cy="5472608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0695"/>
            <a:ext cx="4680520" cy="6620673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1728192" cy="6552728"/>
          </a:xfrm>
        </p:spPr>
        <p:txBody>
          <a:bodyPr vert="wordArtVert">
            <a:normAutofit fontScale="90000"/>
          </a:bodyPr>
          <a:lstStyle/>
          <a:p>
            <a:r>
              <a:rPr lang="tr-TR" dirty="0" smtClean="0"/>
              <a:t>OKUL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smtClean="0"/>
              <a:t>DERGİMİZ</a:t>
            </a:r>
            <a:endParaRPr lang="tr-TR" dirty="0"/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6732240" y="260648"/>
            <a:ext cx="1728192" cy="6552728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/>
              <a:t>DERGİMİZ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smtClean="0"/>
              <a:t>OKUL</a:t>
            </a: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gaihl\Downloads\IMG_9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0634"/>
            <a:ext cx="4896544" cy="65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539552" y="116632"/>
            <a:ext cx="1728192" cy="6552728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/>
              <a:t>TARİH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smtClean="0"/>
              <a:t>DERGİMİZ</a:t>
            </a: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6732240" y="116632"/>
            <a:ext cx="1728192" cy="6552728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/>
              <a:t>DERGİMİZ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smtClean="0"/>
              <a:t>TARİH</a:t>
            </a:r>
          </a:p>
        </p:txBody>
      </p:sp>
    </p:spTree>
    <p:extLst>
      <p:ext uri="{BB962C8B-B14F-4D97-AF65-F5344CB8AC3E}">
        <p14:creationId xmlns:p14="http://schemas.microsoft.com/office/powerpoint/2010/main" val="249029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8248365" cy="5498910"/>
          </a:xfrm>
        </p:spPr>
      </p:pic>
    </p:spTree>
    <p:extLst>
      <p:ext uri="{BB962C8B-B14F-4D97-AF65-F5344CB8AC3E}">
        <p14:creationId xmlns:p14="http://schemas.microsoft.com/office/powerpoint/2010/main" val="403100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471272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KAZIM KARABEKİR’İN DEĞERLİ KIZI İLE GÖRÜŞMEMİZ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6898"/>
            <a:ext cx="8280919" cy="5519265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680520" cy="6236793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Bİ</a:t>
            </a:r>
            <a:r>
              <a:rPr lang="tr-TR" dirty="0" smtClean="0">
                <a:solidFill>
                  <a:srgbClr val="FFFF00"/>
                </a:solidFill>
              </a:rPr>
              <a:t>LİM TEKNİK DERGİM</a:t>
            </a:r>
            <a:r>
              <a:rPr lang="tr-TR" dirty="0" smtClean="0"/>
              <a:t>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752528" cy="6336704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3790"/>
            <a:ext cx="7920880" cy="4455495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666"/>
            <a:ext cx="7704856" cy="5778642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KİTAP FUARINDAN GÖRÜNTÜLERİMİZ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32656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7376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00556" cy="5467037"/>
          </a:xfrm>
        </p:spPr>
      </p:pic>
    </p:spTree>
    <p:extLst>
      <p:ext uri="{BB962C8B-B14F-4D97-AF65-F5344CB8AC3E}">
        <p14:creationId xmlns:p14="http://schemas.microsoft.com/office/powerpoint/2010/main" val="86807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5368"/>
            <a:ext cx="7704856" cy="5772565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SÜLEYMANİYE CAMİİ ZİYARETİMİZ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548680"/>
            <a:ext cx="7393023" cy="5538937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EYÜP SULTAN CAMİİ GEZİMİZ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680520" cy="6240694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FATİH CAMİ GEZİMİZ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AYASOFYA GEZİMİZ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764569" cy="5073427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963532" cy="5309021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SABAH NAMAZI PROGRAMIMIZ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5" y="1052736"/>
            <a:ext cx="7121765" cy="5341324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ÇANAKKALE ZAER MÜZZESİ GEZİMİZ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51576"/>
            <a:ext cx="7128792" cy="5346595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5494"/>
            <a:ext cx="8136904" cy="6102678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80920" cy="5793508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08912" cy="5472608"/>
          </a:xfrm>
        </p:spPr>
      </p:pic>
    </p:spTree>
    <p:extLst>
      <p:ext uri="{BB962C8B-B14F-4D97-AF65-F5344CB8AC3E}">
        <p14:creationId xmlns:p14="http://schemas.microsoft.com/office/powerpoint/2010/main" val="14251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436645" cy="5577484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MİNİATÜRK GEZİMİZ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7724676" cy="5793507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İSTANBUL MARATONU’NDAYIZ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2116"/>
            <a:ext cx="7776864" cy="5832648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HARBİYE GEZİMİZ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74236" cy="5649491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PİYER LOTİ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5534"/>
            <a:ext cx="7560840" cy="5670630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GEZİYORUZ AMA AÇ KALMIYORUZ </a:t>
            </a:r>
            <a:r>
              <a:rPr lang="tr-TR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6" y="371797"/>
            <a:ext cx="7820686" cy="5865515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YILDIZ ŞALE GEZİMİZ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646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0668"/>
            <a:ext cx="7632848" cy="5724636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AYLA FİLMİ’NE GİTTİK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EZGİ EKİBİMİZ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7" y="1124744"/>
            <a:ext cx="8671173" cy="4886003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532654" cy="5649491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GÜLHANE GEZİMİZ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2974"/>
            <a:ext cx="8208912" cy="5472608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4182"/>
            <a:ext cx="7589309" cy="5691982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" y="404664"/>
            <a:ext cx="8011955" cy="6008966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789"/>
            <a:ext cx="7820686" cy="5865515"/>
          </a:xfrm>
        </p:spPr>
      </p:pic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8892"/>
            <a:ext cx="7632848" cy="5963163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7406"/>
            <a:ext cx="7632848" cy="5724636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YARDIMLAŞMAYI ÇOK SEVİYORUZ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1382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4718"/>
            <a:ext cx="7632848" cy="5762053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BOĞAZ TURU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03698" cy="6146304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İSTANBUL ÜNİVERSİTESİ GEZİMİZ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6006"/>
            <a:ext cx="7776864" cy="5832648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MALCOLM X KONFERANSI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359532" y="476672"/>
            <a:ext cx="1260140" cy="5688632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solidFill>
                  <a:srgbClr val="FFFF00"/>
                </a:solidFill>
              </a:rPr>
              <a:t>ÖĞRETMENİMİZ BUĞRA ÖZLER</a:t>
            </a:r>
          </a:p>
        </p:txBody>
      </p:sp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5398"/>
            <a:ext cx="7992888" cy="5994666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80920" cy="5520614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4644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70992"/>
            <a:ext cx="7344816" cy="5508612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701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KATILIM SAĞLADIĞIMIZ DİĞER KONFERANSLAR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6685"/>
            <a:ext cx="8208912" cy="5472609"/>
          </a:xfrm>
        </p:spPr>
      </p:pic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6652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5" y="240513"/>
            <a:ext cx="8091743" cy="6068807"/>
          </a:xfrm>
        </p:spPr>
      </p:pic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067740" cy="6050805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6650"/>
            <a:ext cx="7920881" cy="5940662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776864" cy="5832648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HADİS DERSLERİMİZ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7926"/>
            <a:ext cx="8057869" cy="6043402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KİTAP OKUMA GRUBUMUZ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57869" cy="6043402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KÜTÜPHANEMİZ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12360" cy="5474907"/>
          </a:xfrm>
        </p:spPr>
      </p:pic>
    </p:spTree>
    <p:extLst>
      <p:ext uri="{BB962C8B-B14F-4D97-AF65-F5344CB8AC3E}">
        <p14:creationId xmlns:p14="http://schemas.microsoft.com/office/powerpoint/2010/main" val="147934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58212" cy="5505475"/>
          </a:xfrm>
        </p:spPr>
      </p:pic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608512" cy="6144683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15 TEMMUZ ŞEHİTLERİ ANMA SERGİMİZ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4" y="1600200"/>
            <a:ext cx="8053392" cy="4525963"/>
          </a:xfrm>
        </p:spPr>
      </p:pic>
    </p:spTree>
    <p:extLst>
      <p:ext uri="{BB962C8B-B14F-4D97-AF65-F5344CB8AC3E}">
        <p14:creationId xmlns:p14="http://schemas.microsoft.com/office/powerpoint/2010/main" val="426778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8" y="940224"/>
            <a:ext cx="8246178" cy="4638476"/>
          </a:xfrm>
        </p:spPr>
      </p:pic>
    </p:spTree>
    <p:extLst>
      <p:ext uri="{BB962C8B-B14F-4D97-AF65-F5344CB8AC3E}">
        <p14:creationId xmlns:p14="http://schemas.microsoft.com/office/powerpoint/2010/main" val="1131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7033872" cy="6189808"/>
          </a:xfrm>
        </p:spPr>
      </p:pic>
    </p:spTree>
    <p:extLst>
      <p:ext uri="{BB962C8B-B14F-4D97-AF65-F5344CB8AC3E}">
        <p14:creationId xmlns:p14="http://schemas.microsoft.com/office/powerpoint/2010/main" val="392526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125</Words>
  <Application>Microsoft Office PowerPoint</Application>
  <PresentationFormat>Ekran Gösterisi (4:3)</PresentationFormat>
  <Paragraphs>45</Paragraphs>
  <Slides>83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83</vt:i4>
      </vt:variant>
    </vt:vector>
  </HeadingPairs>
  <TitlesOfParts>
    <vt:vector size="84" baseType="lpstr">
      <vt:lpstr>Ofis Teması</vt:lpstr>
      <vt:lpstr>PowerPoint Sunusu</vt:lpstr>
      <vt:lpstr>DİL SOKAKLARIMIZ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KONFERANS SALONUMUZ</vt:lpstr>
      <vt:lpstr>ÖĞRETMENLER ODASI</vt:lpstr>
      <vt:lpstr>SPOR MÜSABAKALARINDAKİ DERECELERİMİZ</vt:lpstr>
      <vt:lpstr>PowerPoint Sunusu</vt:lpstr>
      <vt:lpstr>GELENEKSEL BİLGİ YARIŞMAMIZ</vt:lpstr>
      <vt:lpstr>PowerPoint Sunusu</vt:lpstr>
      <vt:lpstr>PowerPoint Sunusu</vt:lpstr>
      <vt:lpstr>PowerPoint Sunusu</vt:lpstr>
      <vt:lpstr>PowerPoint Sunusu</vt:lpstr>
      <vt:lpstr>KOMPOZİSYON YARIŞMASI ÖDÜL TÖRENİ</vt:lpstr>
      <vt:lpstr>ŞİFREBUL YARIŞMASI ÖDÜL TÖRENİ</vt:lpstr>
      <vt:lpstr>ORATORYO EKİBİMİZ</vt:lpstr>
      <vt:lpstr>ŞAMPİYON FUTBOL TAKIMIMIZ</vt:lpstr>
      <vt:lpstr>KUR’AN-I KERİM’İ GÜZEL OKUMA YARIŞMAMIZ</vt:lpstr>
      <vt:lpstr>PowerPoint Sunusu</vt:lpstr>
      <vt:lpstr>PowerPoint Sunusu</vt:lpstr>
      <vt:lpstr>EV ZİYARETLERİMİZ</vt:lpstr>
      <vt:lpstr>PowerPoint Sunusu</vt:lpstr>
      <vt:lpstr>OKUL DERGİMİZ</vt:lpstr>
      <vt:lpstr>PowerPoint Sunusu</vt:lpstr>
      <vt:lpstr>KAZIM KARABEKİR’İN DEĞERLİ KIZI İLE GÖRÜŞMEMİZ</vt:lpstr>
      <vt:lpstr>PowerPoint Sunusu</vt:lpstr>
      <vt:lpstr>BİLİM TEKNİK DERGİMİZ</vt:lpstr>
      <vt:lpstr>PowerPoint Sunusu</vt:lpstr>
      <vt:lpstr>PowerPoint Sunusu</vt:lpstr>
      <vt:lpstr>PowerPoint Sunusu</vt:lpstr>
      <vt:lpstr>PowerPoint Sunusu</vt:lpstr>
      <vt:lpstr>KİTAP FUARINDAN GÖRÜNTÜLERİMİZ</vt:lpstr>
      <vt:lpstr>PowerPoint Sunusu</vt:lpstr>
      <vt:lpstr>PowerPoint Sunusu</vt:lpstr>
      <vt:lpstr>SÜLEYMANİYE CAMİİ ZİYARETİMİZ</vt:lpstr>
      <vt:lpstr>EYÜP SULTAN CAMİİ GEZİMİZ</vt:lpstr>
      <vt:lpstr>FATİH CAMİ GEZİMİZ</vt:lpstr>
      <vt:lpstr>PowerPoint Sunusu</vt:lpstr>
      <vt:lpstr>AYASOFYA GEZİMİZ</vt:lpstr>
      <vt:lpstr>SABAH NAMAZI PROGRAMIMIZ</vt:lpstr>
      <vt:lpstr>ÇANAKKALE ZAER MÜZZESİ GEZİMİZ</vt:lpstr>
      <vt:lpstr>PowerPoint Sunusu</vt:lpstr>
      <vt:lpstr>PowerPoint Sunusu</vt:lpstr>
      <vt:lpstr>PowerPoint Sunusu</vt:lpstr>
      <vt:lpstr>MİNİATÜRK GEZİMİZ</vt:lpstr>
      <vt:lpstr>İSTANBUL MARATONU’NDAYIZ</vt:lpstr>
      <vt:lpstr>HARBİYE GEZİMİZ</vt:lpstr>
      <vt:lpstr>PİYER LOTİ</vt:lpstr>
      <vt:lpstr>GEZİYORUZ AMA AÇ KALMIYORUZ </vt:lpstr>
      <vt:lpstr>YILDIZ ŞALE GEZİMİZ</vt:lpstr>
      <vt:lpstr>PowerPoint Sunusu</vt:lpstr>
      <vt:lpstr>AYLA FİLMİ’NE GİTTİK</vt:lpstr>
      <vt:lpstr>EZGİ EKİBİMİZ</vt:lpstr>
      <vt:lpstr>GÜLHANE GEZİMİZ</vt:lpstr>
      <vt:lpstr>PowerPoint Sunusu</vt:lpstr>
      <vt:lpstr>PowerPoint Sunusu</vt:lpstr>
      <vt:lpstr>PowerPoint Sunusu</vt:lpstr>
      <vt:lpstr>PowerPoint Sunusu</vt:lpstr>
      <vt:lpstr>YARDIMLAŞMAYI ÇOK SEVİYORUZ</vt:lpstr>
      <vt:lpstr>PowerPoint Sunusu</vt:lpstr>
      <vt:lpstr>BOĞAZ TURU</vt:lpstr>
      <vt:lpstr>İSTANBUL ÜNİVERSİTESİ GEZİMİZ</vt:lpstr>
      <vt:lpstr>MALCOLM X KONFERANSI</vt:lpstr>
      <vt:lpstr>PowerPoint Sunusu</vt:lpstr>
      <vt:lpstr>PowerPoint Sunusu</vt:lpstr>
      <vt:lpstr>KATILIM SAĞLADIĞIMIZ DİĞER KONFERANSLAR</vt:lpstr>
      <vt:lpstr>PowerPoint Sunusu</vt:lpstr>
      <vt:lpstr>PowerPoint Sunusu</vt:lpstr>
      <vt:lpstr>PowerPoint Sunusu</vt:lpstr>
      <vt:lpstr>PowerPoint Sunusu</vt:lpstr>
      <vt:lpstr>PowerPoint Sunusu</vt:lpstr>
      <vt:lpstr>HADİS DERSLERİMİZ</vt:lpstr>
      <vt:lpstr>KİTAP OKUMA GRUBUMUZ</vt:lpstr>
      <vt:lpstr>KÜTÜPHANEMİZ</vt:lpstr>
      <vt:lpstr>PowerPoint Sunusu</vt:lpstr>
      <vt:lpstr>PowerPoint Sunusu</vt:lpstr>
      <vt:lpstr>15 TEMMUZ ŞEHİTLERİ ANMA SERGİMİZ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Ogaihl</dc:creator>
  <cp:lastModifiedBy>Ogaihl</cp:lastModifiedBy>
  <cp:revision>11</cp:revision>
  <dcterms:created xsi:type="dcterms:W3CDTF">2019-10-03T06:37:51Z</dcterms:created>
  <dcterms:modified xsi:type="dcterms:W3CDTF">2019-10-03T08:20:27Z</dcterms:modified>
</cp:coreProperties>
</file>